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3" r:id="rId4"/>
    <p:sldId id="265" r:id="rId5"/>
    <p:sldId id="266" r:id="rId6"/>
    <p:sldId id="258" r:id="rId7"/>
    <p:sldId id="267" r:id="rId8"/>
    <p:sldId id="269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JedPx7Hr1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cmm6002@psu.ed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JedPx7Hr1I" TargetMode="External"/><Relationship Id="rId2" Type="http://schemas.openxmlformats.org/officeDocument/2006/relationships/hyperlink" Target="http://www.google.com/search?pq=history+of+early+church+in+genesis&amp;hl=en&amp;cp=6&amp;gs_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oogle.com/search?hl=en&amp;cp=10&amp;gs_id=v&amp;xhr=t&amp;q=how+do+tasers+work&amp;biw=1047&amp;bih=419&amp;gs_sm=&amp;gs_upl=&amp;bav=on.2,or.r_gc.r_pw.,cf.osb&amp;um=1&amp;ie=UTF-" TargetMode="External"/><Relationship Id="rId4" Type="http://schemas.openxmlformats.org/officeDocument/2006/relationships/hyperlink" Target="http://www.google.com/imgres?q=how+do+tasers+work&amp;um=1&amp;hl=en&amp;sa=N&amp;biw=1047&amp;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47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3352800" cy="11430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6000" dirty="0" err="1" smtClean="0">
                <a:solidFill>
                  <a:srgbClr val="FFC000"/>
                </a:solidFill>
              </a:rPr>
              <a:t>Tasers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943600"/>
            <a:ext cx="3657600" cy="9144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C000"/>
                </a:solidFill>
              </a:rPr>
              <a:t>By: Caitlin Murphy </a:t>
            </a:r>
            <a:endParaRPr lang="en-US" sz="4400" dirty="0">
              <a:solidFill>
                <a:srgbClr val="FFC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6105484"/>
            <a:ext cx="1905000" cy="981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6902" y="1752600"/>
            <a:ext cx="5718048" cy="5105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1.) How do they work ?</a:t>
            </a:r>
          </a:p>
          <a:p>
            <a:r>
              <a:rPr lang="en-US" sz="3600" dirty="0" smtClean="0"/>
              <a:t>2.) Why </a:t>
            </a:r>
            <a:r>
              <a:rPr lang="en-US" sz="3600" dirty="0" err="1" smtClean="0"/>
              <a:t>tasers</a:t>
            </a:r>
            <a:r>
              <a:rPr lang="en-US" sz="3600" dirty="0" smtClean="0"/>
              <a:t> </a:t>
            </a:r>
            <a:r>
              <a:rPr lang="en-US" sz="3600" smtClean="0"/>
              <a:t>are safe.</a:t>
            </a:r>
            <a:endParaRPr lang="en-US" sz="3600" dirty="0" smtClean="0"/>
          </a:p>
          <a:p>
            <a:r>
              <a:rPr lang="en-US" sz="3600" dirty="0" smtClean="0"/>
              <a:t>3.) what </a:t>
            </a:r>
            <a:r>
              <a:rPr lang="en-US" sz="3600" dirty="0" err="1" smtClean="0"/>
              <a:t>tasers</a:t>
            </a:r>
            <a:r>
              <a:rPr lang="en-US" sz="3600" dirty="0" smtClean="0"/>
              <a:t> are used for.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1240536"/>
          </a:xfrm>
        </p:spPr>
        <p:txBody>
          <a:bodyPr/>
          <a:lstStyle/>
          <a:p>
            <a:r>
              <a:rPr lang="en-US" dirty="0" smtClean="0"/>
              <a:t> Info On </a:t>
            </a:r>
            <a:r>
              <a:rPr lang="en-US" dirty="0" err="1" smtClean="0"/>
              <a:t>Tasrers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3962400" cy="1697736"/>
          </a:xfrm>
        </p:spPr>
        <p:txBody>
          <a:bodyPr/>
          <a:lstStyle/>
          <a:p>
            <a:r>
              <a:rPr lang="en-US" sz="4400" dirty="0" smtClean="0"/>
              <a:t>How do </a:t>
            </a:r>
            <a:r>
              <a:rPr lang="en-US" sz="4400" dirty="0" err="1" smtClean="0"/>
              <a:t>tasers</a:t>
            </a:r>
            <a:r>
              <a:rPr lang="en-US" sz="4400" dirty="0" smtClean="0"/>
              <a:t> work?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667000"/>
            <a:ext cx="7772400" cy="36885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police officer would point the </a:t>
            </a:r>
            <a:r>
              <a:rPr lang="en-US" dirty="0" err="1" smtClean="0"/>
              <a:t>taser</a:t>
            </a:r>
            <a:r>
              <a:rPr lang="en-US" dirty="0" smtClean="0"/>
              <a:t> at the person. Laser will pin point where they will be </a:t>
            </a:r>
            <a:r>
              <a:rPr lang="en-US" dirty="0" err="1" smtClean="0"/>
              <a:t>tased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Taser</a:t>
            </a:r>
            <a:r>
              <a:rPr lang="en-US" dirty="0" smtClean="0"/>
              <a:t> is fired and sends 50,000 electric volts through the persons body. </a:t>
            </a:r>
          </a:p>
          <a:p>
            <a:r>
              <a:rPr lang="en-US" dirty="0" smtClean="0"/>
              <a:t>The person is then temporarily paralyzed. </a:t>
            </a:r>
          </a:p>
          <a:p>
            <a:r>
              <a:rPr lang="en-US" dirty="0" smtClean="0"/>
              <a:t>The person will be very sore after being shot by the </a:t>
            </a:r>
            <a:r>
              <a:rPr lang="en-US" dirty="0" err="1" smtClean="0"/>
              <a:t>taser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0"/>
            <a:ext cx="3200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tasers</a:t>
            </a:r>
            <a:r>
              <a:rPr lang="en-US" dirty="0" smtClean="0"/>
              <a:t> are 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"I would say that, of the people who were </a:t>
            </a:r>
            <a:r>
              <a:rPr lang="en-US" dirty="0" err="1" smtClean="0"/>
              <a:t>Tasered</a:t>
            </a:r>
            <a:r>
              <a:rPr lang="en-US" dirty="0" smtClean="0"/>
              <a:t>, it probably saved their lives,“ Dr. </a:t>
            </a:r>
            <a:r>
              <a:rPr lang="en-US" dirty="0" err="1" smtClean="0"/>
              <a:t>Ordog</a:t>
            </a:r>
            <a:r>
              <a:rPr lang="en-US" dirty="0" smtClean="0"/>
              <a:t>  king.</a:t>
            </a:r>
          </a:p>
          <a:p>
            <a:r>
              <a:rPr lang="en-US" dirty="0" smtClean="0"/>
              <a:t>In  kings study out of 218 victims  95% were male. 5% were female. </a:t>
            </a:r>
          </a:p>
          <a:p>
            <a:r>
              <a:rPr lang="en-US" dirty="0" smtClean="0"/>
              <a:t>15% were naked… </a:t>
            </a:r>
          </a:p>
          <a:p>
            <a:r>
              <a:rPr lang="en-US" dirty="0" smtClean="0"/>
              <a:t>Chance of death is around 1%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err="1" smtClean="0"/>
              <a:t>tasers</a:t>
            </a:r>
            <a:r>
              <a:rPr lang="en-US" dirty="0" smtClean="0"/>
              <a:t> are used for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 for officer (huge guy can be taken down with one </a:t>
            </a:r>
            <a:r>
              <a:rPr lang="en-US" dirty="0" err="1" smtClean="0"/>
              <a:t>taser</a:t>
            </a:r>
            <a:r>
              <a:rPr lang="en-US" dirty="0" smtClean="0"/>
              <a:t> shot)  </a:t>
            </a:r>
          </a:p>
          <a:p>
            <a:r>
              <a:rPr lang="en-US" dirty="0" smtClean="0"/>
              <a:t>Safety for the person who is drunk/high/crazy</a:t>
            </a:r>
          </a:p>
          <a:p>
            <a:r>
              <a:rPr lang="en-US" dirty="0" smtClean="0"/>
              <a:t>Safety for a victim if the other person is about to cause harm to someone. </a:t>
            </a:r>
          </a:p>
          <a:p>
            <a:r>
              <a:rPr lang="en-US" dirty="0" smtClean="0"/>
              <a:t>More common with police force but there are people who have their own </a:t>
            </a:r>
            <a:r>
              <a:rPr lang="en-US" dirty="0" err="1" smtClean="0"/>
              <a:t>taser</a:t>
            </a:r>
            <a:r>
              <a:rPr lang="en-US" dirty="0" smtClean="0"/>
              <a:t> for protection. 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http://www.youtube.com/watch?v=JJedPx7Hr1I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what we learned.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Tasers</a:t>
            </a:r>
            <a:r>
              <a:rPr lang="en-US" dirty="0" smtClean="0"/>
              <a:t>  work and that they contain </a:t>
            </a:r>
            <a:r>
              <a:rPr lang="en-US" dirty="0" smtClean="0"/>
              <a:t>50,000 eclectic volts.</a:t>
            </a:r>
          </a:p>
          <a:p>
            <a:r>
              <a:rPr lang="en-US" dirty="0" smtClean="0"/>
              <a:t>They are helpful for the police in a scary situation. </a:t>
            </a:r>
          </a:p>
          <a:p>
            <a:r>
              <a:rPr lang="en-US" dirty="0" err="1" smtClean="0"/>
              <a:t>Tasers</a:t>
            </a:r>
            <a:r>
              <a:rPr lang="en-US" dirty="0" smtClean="0"/>
              <a:t> will solve a problem in the safest way. 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Email </a:t>
            </a:r>
            <a:r>
              <a:rPr lang="en-US" dirty="0" smtClean="0"/>
              <a:t>me at </a:t>
            </a:r>
            <a:r>
              <a:rPr lang="en-US" dirty="0" smtClean="0">
                <a:hlinkClick r:id="rId2"/>
              </a:rPr>
              <a:t>cmm6002@psu.edu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	ANY QUESTIONS?????? 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429000"/>
            <a:ext cx="2743200" cy="29993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cited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600" dirty="0" smtClean="0"/>
              <a:t>Pictures/info</a:t>
            </a:r>
          </a:p>
          <a:p>
            <a:r>
              <a:rPr lang="en-US" sz="1600" dirty="0" smtClean="0">
                <a:hlinkClick r:id="rId2"/>
              </a:rPr>
              <a:t>http://www.google.com/search?pq=history+of+early+church+in+genesis&amp;hl=en&amp;cp=6&amp;gs_</a:t>
            </a:r>
            <a:endParaRPr lang="en-US" sz="1600" dirty="0" smtClean="0"/>
          </a:p>
          <a:p>
            <a:r>
              <a:rPr lang="en-US" sz="1600" dirty="0" smtClean="0"/>
              <a:t>id=2u&amp;xhr=</a:t>
            </a:r>
            <a:r>
              <a:rPr lang="en-US" sz="1600" dirty="0" err="1" smtClean="0"/>
              <a:t>t&amp;q</a:t>
            </a:r>
            <a:r>
              <a:rPr lang="en-US" sz="1600" dirty="0" smtClean="0"/>
              <a:t>=</a:t>
            </a:r>
            <a:r>
              <a:rPr lang="en-US" sz="1600" dirty="0" err="1" smtClean="0"/>
              <a:t>tasers&amp;biw</a:t>
            </a:r>
            <a:r>
              <a:rPr lang="en-US" sz="1600" dirty="0" smtClean="0"/>
              <a:t>=511&amp;bih=407&amp;gs_sm=&amp;gs_upl=&amp;bav=on.2,or.r_gc.r_pw.,cf.osb&amp;um=1&amp;ie=UTF-8&amp;tbm=</a:t>
            </a:r>
            <a:r>
              <a:rPr lang="en-US" sz="1600" dirty="0" err="1" smtClean="0"/>
              <a:t>isch&amp;source</a:t>
            </a:r>
            <a:r>
              <a:rPr lang="en-US" sz="1600" dirty="0" smtClean="0"/>
              <a:t>=</a:t>
            </a:r>
            <a:r>
              <a:rPr lang="en-US" sz="1600" dirty="0" err="1" smtClean="0"/>
              <a:t>og&amp;sa</a:t>
            </a:r>
            <a:r>
              <a:rPr lang="en-US" sz="1600" dirty="0" smtClean="0"/>
              <a:t>=</a:t>
            </a:r>
            <a:r>
              <a:rPr lang="en-US" sz="1600" dirty="0" err="1" smtClean="0"/>
              <a:t>N&amp;tab</a:t>
            </a:r>
            <a:r>
              <a:rPr lang="en-US" sz="1600" dirty="0" smtClean="0"/>
              <a:t>=</a:t>
            </a:r>
            <a:r>
              <a:rPr lang="en-US" sz="1600" dirty="0" err="1" smtClean="0"/>
              <a:t>wi#q</a:t>
            </a:r>
            <a:r>
              <a:rPr lang="en-US" sz="1600" dirty="0" smtClean="0"/>
              <a:t>=</a:t>
            </a:r>
            <a:r>
              <a:rPr lang="en-US" sz="1600" dirty="0" err="1" smtClean="0"/>
              <a:t>tasers&amp;um</a:t>
            </a:r>
            <a:r>
              <a:rPr lang="en-US" sz="1600" dirty="0" smtClean="0"/>
              <a:t>=1&amp;hl=</a:t>
            </a:r>
            <a:r>
              <a:rPr lang="en-US" sz="1600" dirty="0" err="1" smtClean="0"/>
              <a:t>en&amp;sa</a:t>
            </a:r>
            <a:r>
              <a:rPr lang="en-US" sz="1600" dirty="0" smtClean="0"/>
              <a:t>=</a:t>
            </a:r>
            <a:r>
              <a:rPr lang="en-US" sz="1600" dirty="0" err="1" smtClean="0"/>
              <a:t>N&amp;tbm</a:t>
            </a:r>
            <a:r>
              <a:rPr lang="en-US" sz="1600" dirty="0" smtClean="0"/>
              <a:t>=</a:t>
            </a:r>
            <a:r>
              <a:rPr lang="en-US" sz="1600" dirty="0" err="1" smtClean="0"/>
              <a:t>isch&amp;bav</a:t>
            </a:r>
            <a:r>
              <a:rPr lang="en-US" sz="1600" dirty="0" smtClean="0"/>
              <a:t>=on.2,or.r_gc.r_pw.,cf.osb&amp;fp=28d9c2d16178373d&amp;biw=1047&amp;bih=419</a:t>
            </a:r>
          </a:p>
          <a:p>
            <a:r>
              <a:rPr lang="en-US" sz="1600" dirty="0" smtClean="0"/>
              <a:t>video</a:t>
            </a:r>
          </a:p>
          <a:p>
            <a:r>
              <a:rPr lang="en-US" sz="1600" dirty="0" smtClean="0">
                <a:hlinkClick r:id="rId3"/>
              </a:rPr>
              <a:t>http://www.youtube.com/watch?v=JJedPx7Hr1I</a:t>
            </a:r>
            <a:r>
              <a:rPr lang="en-US" sz="1600" dirty="0" smtClean="0"/>
              <a:t> </a:t>
            </a:r>
          </a:p>
          <a:p>
            <a:r>
              <a:rPr lang="en-US" sz="1600" dirty="0" smtClean="0">
                <a:hlinkClick r:id="rId4"/>
              </a:rPr>
              <a:t>http://www.google.com/imgres?q=how+do+tasers+work&amp;um=1&amp;hl=en&amp;sa=N&amp;biw=1047&amp;</a:t>
            </a:r>
            <a:endParaRPr lang="en-US" sz="1600" dirty="0" smtClean="0"/>
          </a:p>
          <a:p>
            <a:r>
              <a:rPr lang="en-US" sz="1600" dirty="0" err="1" smtClean="0"/>
              <a:t>bih</a:t>
            </a:r>
            <a:r>
              <a:rPr lang="en-US" sz="1600" dirty="0" smtClean="0"/>
              <a:t>=419&amp;tbm=</a:t>
            </a:r>
            <a:r>
              <a:rPr lang="en-US" sz="1600" dirty="0" err="1" smtClean="0"/>
              <a:t>isch&amp;tbnid</a:t>
            </a:r>
            <a:r>
              <a:rPr lang="en-US" sz="1600" dirty="0" smtClean="0"/>
              <a:t>=8ZjrmniMkZvyFM:&amp;imgrefurl=http://www.bbc.co.uk/news/1/hi/uk/7745137.stm&amp;docid=ety8996WMWso1M&amp;w=466&amp;h=204&amp;ei=ViyOTp-qDebX0QHO6ahD&amp;zoom=1&amp;iact=hc&amp;vpx=180&amp;vpy=133&amp;dur=38&amp;hovh=148&amp;hovw=340&amp;tx=190&amp;ty=102&amp;page=1&amp;tbnh=60&amp;tbnw=136&amp;start=0&amp;ndsp=12&amp;ved=1t:429,r:7,s:0</a:t>
            </a:r>
          </a:p>
          <a:p>
            <a:r>
              <a:rPr lang="en-US" sz="1600" dirty="0" smtClean="0"/>
              <a:t>Pictures </a:t>
            </a:r>
            <a:r>
              <a:rPr lang="en-US" sz="1600" dirty="0" smtClean="0">
                <a:hlinkClick r:id="rId5"/>
              </a:rPr>
              <a:t>http://www.google.com/search?hl=en&amp;cp=10&amp;gs_id=v&amp;xhr=t&amp;q=how+do+tasers+work&amp;biw=1047&amp;bih=419&amp;gs_sm=&amp;gs_upl=&amp;bav=on.2,or.r_gc.r_pw.,cf.osb&amp;um=1&amp;ie=UTF-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8&amp;tbm=</a:t>
            </a:r>
            <a:r>
              <a:rPr lang="en-US" sz="1600" dirty="0" err="1" smtClean="0"/>
              <a:t>isch&amp;source</a:t>
            </a:r>
            <a:r>
              <a:rPr lang="en-US" sz="1600" dirty="0" smtClean="0"/>
              <a:t>=</a:t>
            </a:r>
            <a:r>
              <a:rPr lang="en-US" sz="1600" dirty="0" err="1" smtClean="0"/>
              <a:t>og&amp;sa</a:t>
            </a:r>
            <a:r>
              <a:rPr lang="en-US" sz="1600" dirty="0" smtClean="0"/>
              <a:t>=</a:t>
            </a:r>
            <a:r>
              <a:rPr lang="en-US" sz="1600" dirty="0" err="1" smtClean="0"/>
              <a:t>N&amp;tab</a:t>
            </a:r>
            <a:r>
              <a:rPr lang="en-US" sz="1600" dirty="0" smtClean="0"/>
              <a:t>=</a:t>
            </a:r>
            <a:r>
              <a:rPr lang="en-US" sz="1600" dirty="0" err="1" smtClean="0"/>
              <a:t>wi#um</a:t>
            </a:r>
            <a:r>
              <a:rPr lang="en-US" sz="1600" dirty="0" smtClean="0"/>
              <a:t>=1&amp;hl=</a:t>
            </a:r>
            <a:r>
              <a:rPr lang="en-US" sz="1600" dirty="0" err="1" smtClean="0"/>
              <a:t>en&amp;tbm</a:t>
            </a:r>
            <a:r>
              <a:rPr lang="en-US" sz="1600" dirty="0" smtClean="0"/>
              <a:t>=</a:t>
            </a:r>
            <a:r>
              <a:rPr lang="en-US" sz="1600" dirty="0" err="1" smtClean="0"/>
              <a:t>isch&amp;sa</a:t>
            </a:r>
            <a:r>
              <a:rPr lang="en-US" sz="1600" dirty="0" smtClean="0"/>
              <a:t>=1&amp;q=</a:t>
            </a:r>
            <a:r>
              <a:rPr lang="en-US" sz="1600" dirty="0" err="1" smtClean="0"/>
              <a:t>taser+prongs&amp;pbx</a:t>
            </a:r>
            <a:r>
              <a:rPr lang="en-US" sz="1600" dirty="0" smtClean="0"/>
              <a:t>=1&amp;oq=</a:t>
            </a:r>
            <a:r>
              <a:rPr lang="en-US" sz="1600" dirty="0" err="1" smtClean="0"/>
              <a:t>taser+prongs&amp;aq</a:t>
            </a:r>
            <a:r>
              <a:rPr lang="en-US" sz="1600" dirty="0" smtClean="0"/>
              <a:t>=</a:t>
            </a:r>
            <a:r>
              <a:rPr lang="en-US" sz="1600" dirty="0" err="1" smtClean="0"/>
              <a:t>f&amp;aqi</a:t>
            </a:r>
            <a:r>
              <a:rPr lang="en-US" sz="1600" dirty="0" smtClean="0"/>
              <a:t>=g1&amp;aql=&amp;gs_sm=e&amp;gs_upl=624922l630463l0l630755l29l22l0l1l1l6l286l3242l1.15.4l21l0&amp;bav=on.2,or.r_gc.r_pw.,cf.osb&amp;fp=dacc193fa943a3e9&amp;biw=1047&amp;bih=419</a:t>
            </a:r>
          </a:p>
          <a:p>
            <a:pPr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10281</TotalTime>
  <Words>295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Metro</vt:lpstr>
      <vt:lpstr>Tasers </vt:lpstr>
      <vt:lpstr> Info On Tasrers. </vt:lpstr>
      <vt:lpstr>How do tasers work?</vt:lpstr>
      <vt:lpstr>Why tasers are safe</vt:lpstr>
      <vt:lpstr>What tasers are used for </vt:lpstr>
      <vt:lpstr>Video </vt:lpstr>
      <vt:lpstr> what we learned.  </vt:lpstr>
      <vt:lpstr>Contact information </vt:lpstr>
      <vt:lpstr>Work cited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Tasers</dc:title>
  <dc:creator>CAITLIN MARIE MURPHY</dc:creator>
  <cp:lastModifiedBy>Thomas Murphy</cp:lastModifiedBy>
  <cp:revision>6</cp:revision>
  <dcterms:created xsi:type="dcterms:W3CDTF">2006-08-16T00:00:00Z</dcterms:created>
  <dcterms:modified xsi:type="dcterms:W3CDTF">2011-10-24T03:30:40Z</dcterms:modified>
</cp:coreProperties>
</file>